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9" r:id="rId26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4" Type="http://schemas.openxmlformats.org/officeDocument/2006/relationships/slide" Target="slides/slide19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p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7" name="Google Shape;5457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73.jpg"/><Relationship Id="rId4" Type="http://schemas.openxmlformats.org/officeDocument/2006/relationships/image" Target="../media/image275.jpg"/><Relationship Id="rId5" Type="http://schemas.openxmlformats.org/officeDocument/2006/relationships/image" Target="../media/image279.jpg"/><Relationship Id="rId6" Type="http://schemas.openxmlformats.org/officeDocument/2006/relationships/image" Target="../media/image274.jpg"/></Relationships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8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7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chemeClr val="lt1"/>
                </a:solidFill>
              </a:rPr>
              <a:t>Artificial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0" name="Google Shape;5460;p750"/>
          <p:cNvSpPr txBox="1"/>
          <p:nvPr>
            <p:ph idx="1" type="body"/>
          </p:nvPr>
        </p:nvSpPr>
        <p:spPr>
          <a:xfrm>
            <a:off x="193525" y="1603050"/>
            <a:ext cx="86388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i="1" lang="zh-CN" u="sng">
                <a:solidFill>
                  <a:srgbClr val="B1FF53"/>
                </a:solidFill>
              </a:rPr>
              <a:t>Darwin noticed a lot of variation in domesticated plants &amp; animals.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i="0" lang="zh-CN" u="none">
                <a:solidFill>
                  <a:srgbClr val="087341"/>
                </a:solidFill>
              </a:rPr>
              <a:t>Domesticated species showed variation in traits that their wild relatives did not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0" i="0" lang="zh-CN" u="none">
                <a:solidFill>
                  <a:srgbClr val="D36665"/>
                </a:solidFill>
              </a:rPr>
              <a:t>BREEDERS CAN PRODUCE A GREAT AMOUNT OF DIVERSITY.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age result for unusual dog breeds" id="5461" name="Google Shape;5461;p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725" y="3020375"/>
            <a:ext cx="1953275" cy="212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w breeds" id="5462" name="Google Shape;5462;p7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192" y="2683162"/>
            <a:ext cx="2708308" cy="20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rn diversity" id="5463" name="Google Shape;5463;p7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25" y="28258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abbit breeds" id="5464" name="Google Shape;5464;p7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8595" y="0"/>
            <a:ext cx="1502325" cy="160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